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sldIdLst>
    <p:sldId id="256"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110"/>
    <p:restoredTop sz="94625"/>
  </p:normalViewPr>
  <p:slideViewPr>
    <p:cSldViewPr snapToGrid="0" snapToObjects="1">
      <p:cViewPr varScale="1">
        <p:scale>
          <a:sx n="51" d="100"/>
          <a:sy n="51" d="100"/>
        </p:scale>
        <p:origin x="14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51" name="Group 450"/>
          <p:cNvGrpSpPr/>
          <p:nvPr/>
        </p:nvGrpSpPr>
        <p:grpSpPr>
          <a:xfrm>
            <a:off x="1" y="0"/>
            <a:ext cx="7166372" cy="9899122"/>
            <a:chOff x="1524000" y="0"/>
            <a:chExt cx="9555163" cy="6853238"/>
          </a:xfrm>
        </p:grpSpPr>
        <p:sp>
          <p:nvSpPr>
            <p:cNvPr id="452"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3"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4"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5"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6"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7"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8"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9"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0"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1"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62"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3"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4"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5"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6"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7"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41" name="Rectangle 40"/>
          <p:cNvSpPr/>
          <p:nvPr/>
        </p:nvSpPr>
        <p:spPr>
          <a:xfrm>
            <a:off x="259555" y="1621189"/>
            <a:ext cx="6338890" cy="77155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19319" y="2968735"/>
            <a:ext cx="4821334" cy="2615363"/>
          </a:xfrm>
          <a:noFill/>
        </p:spPr>
        <p:txBody>
          <a:bodyPr bIns="0" anchor="b">
            <a:normAutofit/>
          </a:bodyPr>
          <a:lstStyle>
            <a:lvl1pPr algn="ctr">
              <a:lnSpc>
                <a:spcPct val="80000"/>
              </a:lnSpc>
              <a:defRPr sz="3600" spc="-85">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019319" y="5693266"/>
            <a:ext cx="4821334" cy="1927062"/>
          </a:xfrm>
        </p:spPr>
        <p:txBody>
          <a:bodyPr tIns="0">
            <a:normAutofit/>
          </a:bodyPr>
          <a:lstStyle>
            <a:lvl1pPr marL="0" indent="0" algn="ctr">
              <a:lnSpc>
                <a:spcPct val="100000"/>
              </a:lnSpc>
              <a:buNone/>
              <a:defRPr sz="1350" b="0">
                <a:solidFill>
                  <a:srgbClr val="FFFEFF"/>
                </a:solidFill>
              </a:defRPr>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US" dirty="0"/>
          </a:p>
        </p:txBody>
      </p:sp>
      <p:sp>
        <p:nvSpPr>
          <p:cNvPr id="4" name="Date Placeholder 3"/>
          <p:cNvSpPr>
            <a:spLocks noGrp="1"/>
          </p:cNvSpPr>
          <p:nvPr>
            <p:ph type="dt" sz="half" idx="10"/>
          </p:nvPr>
        </p:nvSpPr>
        <p:spPr>
          <a:xfrm>
            <a:off x="4541045" y="9347696"/>
            <a:ext cx="2057400" cy="462280"/>
          </a:xfrm>
        </p:spPr>
        <p:txBody>
          <a:bodyPr vert="horz" lIns="91440" tIns="45720" rIns="91440" bIns="45720" rtlCol="0" anchor="ctr"/>
          <a:lstStyle>
            <a:lvl1pPr>
              <a:defRPr lang="en-US"/>
            </a:lvl1pPr>
          </a:lstStyle>
          <a:p>
            <a:fld id="{48A87A34-81AB-432B-8DAE-1953F412C126}" type="datetimeFigureOut">
              <a:rPr lang="en-US" smtClean="0"/>
              <a:pPr/>
              <a:t>11/11/2021</a:t>
            </a:fld>
            <a:endParaRPr lang="en-US" dirty="0"/>
          </a:p>
        </p:txBody>
      </p:sp>
    </p:spTree>
    <p:extLst>
      <p:ext uri="{BB962C8B-B14F-4D97-AF65-F5344CB8AC3E}">
        <p14:creationId xmlns:p14="http://schemas.microsoft.com/office/powerpoint/2010/main" val="403465526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grpSp>
        <p:nvGrpSpPr>
          <p:cNvPr id="85" name="Group 84"/>
          <p:cNvGrpSpPr/>
          <p:nvPr/>
        </p:nvGrpSpPr>
        <p:grpSpPr>
          <a:xfrm>
            <a:off x="-214669" y="1"/>
            <a:ext cx="7066319" cy="9906001"/>
            <a:chOff x="1243013" y="0"/>
            <a:chExt cx="9402763" cy="6858001"/>
          </a:xfrm>
        </p:grpSpPr>
        <p:sp>
          <p:nvSpPr>
            <p:cNvPr id="86"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2"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03"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2" name="Group 31"/>
          <p:cNvGrpSpPr/>
          <p:nvPr/>
        </p:nvGrpSpPr>
        <p:grpSpPr>
          <a:xfrm>
            <a:off x="480060" y="2454963"/>
            <a:ext cx="2464914" cy="5012830"/>
            <a:chOff x="640080" y="1699589"/>
            <a:chExt cx="3286552" cy="3470421"/>
          </a:xfrm>
        </p:grpSpPr>
        <p:sp>
          <p:nvSpPr>
            <p:cNvPr id="42" name="Rectangle 41"/>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Rectangle 43"/>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42840" y="3394337"/>
            <a:ext cx="2335361" cy="3571785"/>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3311765" y="1147928"/>
            <a:ext cx="3071732" cy="759357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00552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51" name="Group 50"/>
          <p:cNvGrpSpPr/>
          <p:nvPr/>
        </p:nvGrpSpPr>
        <p:grpSpPr>
          <a:xfrm flipH="1">
            <a:off x="1" y="1"/>
            <a:ext cx="7066319" cy="9906001"/>
            <a:chOff x="1243013" y="0"/>
            <a:chExt cx="9402763" cy="6858001"/>
          </a:xfrm>
        </p:grpSpPr>
        <p:sp>
          <p:nvSpPr>
            <p:cNvPr id="52"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6"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7"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8"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2"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3"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4"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5"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6"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68"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69"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0"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1"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85" name="Group 84"/>
          <p:cNvGrpSpPr/>
          <p:nvPr/>
        </p:nvGrpSpPr>
        <p:grpSpPr>
          <a:xfrm>
            <a:off x="3921101" y="2454963"/>
            <a:ext cx="2464914" cy="5012830"/>
            <a:chOff x="640080" y="1699589"/>
            <a:chExt cx="3286552" cy="3470421"/>
          </a:xfrm>
        </p:grpSpPr>
        <p:sp>
          <p:nvSpPr>
            <p:cNvPr id="86" name="Rectangle 85"/>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 name="Rectangle 87"/>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3985207" y="3394335"/>
            <a:ext cx="2334035" cy="3560485"/>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82444" y="1159611"/>
            <a:ext cx="3088718" cy="759027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80060" y="462280"/>
            <a:ext cx="2057400" cy="462280"/>
          </a:xfrm>
        </p:spPr>
        <p:txBody>
          <a:bodyPr/>
          <a:lstStyle/>
          <a:p>
            <a:fld id="{48A87A34-81AB-432B-8DAE-1953F412C126}" type="datetimeFigureOut">
              <a:rPr lang="en-US" smtClean="0"/>
              <a:t>11/11/2021</a:t>
            </a:fld>
            <a:endParaRPr lang="en-US" dirty="0"/>
          </a:p>
        </p:txBody>
      </p:sp>
      <p:sp>
        <p:nvSpPr>
          <p:cNvPr id="5" name="Footer Placeholder 4"/>
          <p:cNvSpPr>
            <a:spLocks noGrp="1"/>
          </p:cNvSpPr>
          <p:nvPr>
            <p:ph type="ftr" sz="quarter" idx="11"/>
          </p:nvPr>
        </p:nvSpPr>
        <p:spPr>
          <a:xfrm>
            <a:off x="480060" y="8994648"/>
            <a:ext cx="5891022" cy="462280"/>
          </a:xfrm>
        </p:spPr>
        <p:txBody>
          <a:bodyPr/>
          <a:lstStyle/>
          <a:p>
            <a:endParaRPr lang="en-US" dirty="0"/>
          </a:p>
        </p:txBody>
      </p:sp>
      <p:sp>
        <p:nvSpPr>
          <p:cNvPr id="6" name="Slide Number Placeholder 5"/>
          <p:cNvSpPr>
            <a:spLocks noGrp="1"/>
          </p:cNvSpPr>
          <p:nvPr>
            <p:ph type="sldNum" sz="quarter" idx="12"/>
          </p:nvPr>
        </p:nvSpPr>
        <p:spPr>
          <a:xfrm>
            <a:off x="5856732" y="462280"/>
            <a:ext cx="514350" cy="46228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53376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grpSp>
        <p:nvGrpSpPr>
          <p:cNvPr id="65" name="Group 64"/>
          <p:cNvGrpSpPr/>
          <p:nvPr/>
        </p:nvGrpSpPr>
        <p:grpSpPr>
          <a:xfrm>
            <a:off x="-214669" y="1"/>
            <a:ext cx="7066319" cy="9906001"/>
            <a:chOff x="1243013" y="0"/>
            <a:chExt cx="9402763" cy="6858001"/>
          </a:xfrm>
        </p:grpSpPr>
        <p:sp>
          <p:nvSpPr>
            <p:cNvPr id="66"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8"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9"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0"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1"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2"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3"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4"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5"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4"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0" name="Group 19"/>
          <p:cNvGrpSpPr/>
          <p:nvPr/>
        </p:nvGrpSpPr>
        <p:grpSpPr>
          <a:xfrm>
            <a:off x="480060" y="2454963"/>
            <a:ext cx="2464914" cy="5012830"/>
            <a:chOff x="640080" y="1699589"/>
            <a:chExt cx="3286552" cy="3470421"/>
          </a:xfrm>
        </p:grpSpPr>
        <p:sp>
          <p:nvSpPr>
            <p:cNvPr id="21" name="Rectangle 20"/>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44166" y="3394335"/>
            <a:ext cx="2334036" cy="3560486"/>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3311765" y="1160158"/>
            <a:ext cx="3068558" cy="7581343"/>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71439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74" name="Group 773"/>
          <p:cNvGrpSpPr/>
          <p:nvPr/>
        </p:nvGrpSpPr>
        <p:grpSpPr>
          <a:xfrm>
            <a:off x="1" y="0"/>
            <a:ext cx="7166372" cy="9899122"/>
            <a:chOff x="1524000" y="0"/>
            <a:chExt cx="9555163" cy="6853238"/>
          </a:xfrm>
        </p:grpSpPr>
        <p:sp>
          <p:nvSpPr>
            <p:cNvPr id="775"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6"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7"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8"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79"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80"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1"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2"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3"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84"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785"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6"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7"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8"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9"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0"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 name="Group 6"/>
          <p:cNvGrpSpPr/>
          <p:nvPr/>
        </p:nvGrpSpPr>
        <p:grpSpPr>
          <a:xfrm>
            <a:off x="1802607" y="1673970"/>
            <a:ext cx="3238263" cy="6554623"/>
            <a:chOff x="2403476" y="1158902"/>
            <a:chExt cx="4317684" cy="4537816"/>
          </a:xfrm>
        </p:grpSpPr>
        <p:sp>
          <p:nvSpPr>
            <p:cNvPr id="28" name="Rectangle 27"/>
            <p:cNvSpPr/>
            <p:nvPr/>
          </p:nvSpPr>
          <p:spPr>
            <a:xfrm>
              <a:off x="2403476" y="1158902"/>
              <a:ext cx="4317684"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2403476" y="1963574"/>
              <a:ext cx="4317684" cy="33844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3" name="Isosceles Triangle 28"/>
            <p:cNvSpPr/>
            <p:nvPr/>
          </p:nvSpPr>
          <p:spPr>
            <a:xfrm rot="10800000">
              <a:off x="4358702" y="5345655"/>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1859361" y="2930528"/>
            <a:ext cx="3122214" cy="2502462"/>
          </a:xfrm>
        </p:spPr>
        <p:txBody>
          <a:bodyPr bIns="0" anchor="b">
            <a:normAutofit/>
          </a:bodyPr>
          <a:lstStyle>
            <a:lvl1pPr algn="ctr">
              <a:defRPr sz="27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1859361" y="5551489"/>
            <a:ext cx="3122214" cy="2059918"/>
          </a:xfrm>
        </p:spPr>
        <p:txBody>
          <a:bodyPr tIns="0">
            <a:normAutofit/>
          </a:bodyPr>
          <a:lstStyle>
            <a:lvl1pPr marL="0" indent="0" algn="ctr">
              <a:buNone/>
              <a:defRPr sz="1200">
                <a:solidFill>
                  <a:srgbClr val="FFFEFF"/>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480060" y="462280"/>
            <a:ext cx="2057400" cy="462280"/>
          </a:xfrm>
        </p:spPr>
        <p:txBody>
          <a:bodyPr/>
          <a:lstStyle/>
          <a:p>
            <a:fld id="{48A87A34-81AB-432B-8DAE-1953F412C126}" type="datetimeFigureOut">
              <a:rPr lang="en-US" smtClean="0"/>
              <a:t>11/11/2021</a:t>
            </a:fld>
            <a:endParaRPr lang="en-US" dirty="0"/>
          </a:p>
        </p:txBody>
      </p:sp>
      <p:sp>
        <p:nvSpPr>
          <p:cNvPr id="5" name="Footer Placeholder 4"/>
          <p:cNvSpPr>
            <a:spLocks noGrp="1"/>
          </p:cNvSpPr>
          <p:nvPr>
            <p:ph type="ftr" sz="quarter" idx="11"/>
          </p:nvPr>
        </p:nvSpPr>
        <p:spPr>
          <a:xfrm>
            <a:off x="480060" y="8994648"/>
            <a:ext cx="5891022" cy="46228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5856732" y="462280"/>
            <a:ext cx="514350" cy="46228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17473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grpSp>
        <p:nvGrpSpPr>
          <p:cNvPr id="41" name="Group 40"/>
          <p:cNvGrpSpPr/>
          <p:nvPr/>
        </p:nvGrpSpPr>
        <p:grpSpPr>
          <a:xfrm>
            <a:off x="-214669" y="1"/>
            <a:ext cx="7066319" cy="9906001"/>
            <a:chOff x="1243013" y="0"/>
            <a:chExt cx="9402763" cy="6858001"/>
          </a:xfrm>
        </p:grpSpPr>
        <p:sp>
          <p:nvSpPr>
            <p:cNvPr id="42"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7"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8"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9"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2" name="Group 61"/>
          <p:cNvGrpSpPr/>
          <p:nvPr/>
        </p:nvGrpSpPr>
        <p:grpSpPr>
          <a:xfrm>
            <a:off x="480060" y="2454963"/>
            <a:ext cx="2464914" cy="5012830"/>
            <a:chOff x="640080" y="1699589"/>
            <a:chExt cx="3286552" cy="3470421"/>
          </a:xfrm>
        </p:grpSpPr>
        <p:sp>
          <p:nvSpPr>
            <p:cNvPr id="63" name="Rectangle 62"/>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 name="Rectangle 64"/>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9965" y="3401765"/>
            <a:ext cx="2341622" cy="3553056"/>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3317260" y="1161375"/>
            <a:ext cx="3068756" cy="35523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315212" y="5178483"/>
            <a:ext cx="3070803" cy="35687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480060" y="462280"/>
            <a:ext cx="2057400" cy="462280"/>
          </a:xfrm>
        </p:spPr>
        <p:txBody>
          <a:bodyPr/>
          <a:lstStyle/>
          <a:p>
            <a:fld id="{48A87A34-81AB-432B-8DAE-1953F412C126}" type="datetimeFigureOut">
              <a:rPr lang="en-US" smtClean="0"/>
              <a:t>11/11/2021</a:t>
            </a:fld>
            <a:endParaRPr lang="en-US" dirty="0"/>
          </a:p>
        </p:txBody>
      </p:sp>
      <p:sp>
        <p:nvSpPr>
          <p:cNvPr id="6" name="Footer Placeholder 5"/>
          <p:cNvSpPr>
            <a:spLocks noGrp="1"/>
          </p:cNvSpPr>
          <p:nvPr>
            <p:ph type="ftr" sz="quarter" idx="11"/>
          </p:nvPr>
        </p:nvSpPr>
        <p:spPr>
          <a:xfrm>
            <a:off x="480060" y="8994648"/>
            <a:ext cx="5891022" cy="462280"/>
          </a:xfrm>
        </p:spPr>
        <p:txBody>
          <a:bodyPr/>
          <a:lstStyle/>
          <a:p>
            <a:endParaRPr lang="en-US" dirty="0"/>
          </a:p>
        </p:txBody>
      </p:sp>
      <p:sp>
        <p:nvSpPr>
          <p:cNvPr id="7" name="Slide Number Placeholder 6"/>
          <p:cNvSpPr>
            <a:spLocks noGrp="1"/>
          </p:cNvSpPr>
          <p:nvPr>
            <p:ph type="sldNum" sz="quarter" idx="12"/>
          </p:nvPr>
        </p:nvSpPr>
        <p:spPr>
          <a:xfrm>
            <a:off x="5856732" y="462280"/>
            <a:ext cx="514350" cy="46228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52689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grpSp>
        <p:nvGrpSpPr>
          <p:cNvPr id="38" name="Group 37"/>
          <p:cNvGrpSpPr/>
          <p:nvPr/>
        </p:nvGrpSpPr>
        <p:grpSpPr>
          <a:xfrm>
            <a:off x="-214669" y="1"/>
            <a:ext cx="7066319" cy="9906001"/>
            <a:chOff x="1243013" y="0"/>
            <a:chExt cx="9402763" cy="6858001"/>
          </a:xfrm>
        </p:grpSpPr>
        <p:sp>
          <p:nvSpPr>
            <p:cNvPr id="39"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5"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6"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480060" y="2454963"/>
            <a:ext cx="2464914" cy="5012830"/>
            <a:chOff x="640080" y="1699589"/>
            <a:chExt cx="3286552" cy="3470421"/>
          </a:xfrm>
        </p:grpSpPr>
        <p:sp>
          <p:nvSpPr>
            <p:cNvPr id="60" name="Rectangle 59"/>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9965" y="3402892"/>
            <a:ext cx="2341622" cy="3551929"/>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529960" y="1158733"/>
            <a:ext cx="2853842" cy="990600"/>
          </a:xfrm>
        </p:spPr>
        <p:txBody>
          <a:bodyPr anchor="ctr">
            <a:noAutofit/>
          </a:bodyPr>
          <a:lstStyle>
            <a:lvl1pPr marL="0" indent="0" algn="l">
              <a:lnSpc>
                <a:spcPct val="100000"/>
              </a:lnSpc>
              <a:buNone/>
              <a:defRPr sz="1350" b="0" cap="all" baseline="0">
                <a:solidFill>
                  <a:schemeClr val="accent1"/>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Edit Master text styles</a:t>
            </a:r>
          </a:p>
        </p:txBody>
      </p:sp>
      <p:sp>
        <p:nvSpPr>
          <p:cNvPr id="4" name="Content Placeholder 3"/>
          <p:cNvSpPr>
            <a:spLocks noGrp="1"/>
          </p:cNvSpPr>
          <p:nvPr>
            <p:ph sz="half" idx="2"/>
          </p:nvPr>
        </p:nvSpPr>
        <p:spPr>
          <a:xfrm>
            <a:off x="3529977" y="2149332"/>
            <a:ext cx="2853506" cy="25644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521258" y="5179082"/>
            <a:ext cx="2864756" cy="990600"/>
          </a:xfrm>
        </p:spPr>
        <p:txBody>
          <a:bodyPr anchor="ctr">
            <a:noAutofit/>
          </a:bodyPr>
          <a:lstStyle>
            <a:lvl1pPr marL="0" indent="0" algn="l">
              <a:lnSpc>
                <a:spcPct val="100000"/>
              </a:lnSpc>
              <a:buNone/>
              <a:defRPr sz="1350" b="0" cap="all" baseline="0">
                <a:solidFill>
                  <a:schemeClr val="accent1"/>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Edit Master text styles</a:t>
            </a:r>
          </a:p>
        </p:txBody>
      </p:sp>
      <p:sp>
        <p:nvSpPr>
          <p:cNvPr id="6" name="Content Placeholder 5"/>
          <p:cNvSpPr>
            <a:spLocks noGrp="1"/>
          </p:cNvSpPr>
          <p:nvPr>
            <p:ph sz="quarter" idx="4"/>
          </p:nvPr>
        </p:nvSpPr>
        <p:spPr>
          <a:xfrm>
            <a:off x="3521258" y="6168257"/>
            <a:ext cx="2864756" cy="25789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480060" y="462280"/>
            <a:ext cx="2057400" cy="462280"/>
          </a:xfrm>
        </p:spPr>
        <p:txBody>
          <a:bodyPr/>
          <a:lstStyle/>
          <a:p>
            <a:fld id="{48A87A34-81AB-432B-8DAE-1953F412C126}" type="datetimeFigureOut">
              <a:rPr lang="en-US" smtClean="0"/>
              <a:t>11/11/2021</a:t>
            </a:fld>
            <a:endParaRPr lang="en-US" dirty="0"/>
          </a:p>
        </p:txBody>
      </p:sp>
      <p:sp>
        <p:nvSpPr>
          <p:cNvPr id="8" name="Footer Placeholder 7"/>
          <p:cNvSpPr>
            <a:spLocks noGrp="1"/>
          </p:cNvSpPr>
          <p:nvPr>
            <p:ph type="ftr" sz="quarter" idx="11"/>
          </p:nvPr>
        </p:nvSpPr>
        <p:spPr>
          <a:xfrm>
            <a:off x="480060" y="8994648"/>
            <a:ext cx="5891022" cy="462280"/>
          </a:xfrm>
        </p:spPr>
        <p:txBody>
          <a:bodyPr/>
          <a:lstStyle/>
          <a:p>
            <a:endParaRPr lang="en-US" dirty="0"/>
          </a:p>
        </p:txBody>
      </p:sp>
      <p:sp>
        <p:nvSpPr>
          <p:cNvPr id="9" name="Slide Number Placeholder 8"/>
          <p:cNvSpPr>
            <a:spLocks noGrp="1"/>
          </p:cNvSpPr>
          <p:nvPr>
            <p:ph type="sldNum" sz="quarter" idx="12"/>
          </p:nvPr>
        </p:nvSpPr>
        <p:spPr>
          <a:xfrm>
            <a:off x="5856732" y="462280"/>
            <a:ext cx="514350" cy="46228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00742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pSp>
        <p:nvGrpSpPr>
          <p:cNvPr id="76" name="Group 75"/>
          <p:cNvGrpSpPr/>
          <p:nvPr/>
        </p:nvGrpSpPr>
        <p:grpSpPr>
          <a:xfrm>
            <a:off x="-214669" y="1"/>
            <a:ext cx="7066319" cy="9906001"/>
            <a:chOff x="1243013" y="0"/>
            <a:chExt cx="9402763" cy="6858001"/>
          </a:xfrm>
        </p:grpSpPr>
        <p:sp>
          <p:nvSpPr>
            <p:cNvPr id="77"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4"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0" name="Group 39"/>
          <p:cNvGrpSpPr/>
          <p:nvPr/>
        </p:nvGrpSpPr>
        <p:grpSpPr>
          <a:xfrm>
            <a:off x="480060" y="2454963"/>
            <a:ext cx="2464914" cy="5012830"/>
            <a:chOff x="640080" y="1699589"/>
            <a:chExt cx="3286552" cy="3470421"/>
          </a:xfrm>
        </p:grpSpPr>
        <p:sp>
          <p:nvSpPr>
            <p:cNvPr id="41" name="Rectangle 40"/>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Rectangle 42"/>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44166" y="3394335"/>
            <a:ext cx="2334035" cy="3560486"/>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11/11/2021</a:t>
            </a:fld>
            <a:endParaRPr lang="en-US" dirty="0"/>
          </a:p>
        </p:txBody>
      </p:sp>
      <p:sp>
        <p:nvSpPr>
          <p:cNvPr id="4" name="Footer Placeholder 3"/>
          <p:cNvSpPr>
            <a:spLocks noGrp="1"/>
          </p:cNvSpPr>
          <p:nvPr>
            <p:ph type="ftr" sz="quarter" idx="11"/>
          </p:nvPr>
        </p:nvSpPr>
        <p:spPr>
          <a:xfrm>
            <a:off x="480060" y="8994648"/>
            <a:ext cx="5891022" cy="462280"/>
          </a:xfrm>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53359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80060" y="462280"/>
            <a:ext cx="2057400" cy="462280"/>
          </a:xfrm>
        </p:spPr>
        <p:txBody>
          <a:bodyPr/>
          <a:lstStyle/>
          <a:p>
            <a:fld id="{48A87A34-81AB-432B-8DAE-1953F412C126}" type="datetimeFigureOut">
              <a:rPr lang="en-US" smtClean="0"/>
              <a:t>11/11/2021</a:t>
            </a:fld>
            <a:endParaRPr lang="en-US" dirty="0"/>
          </a:p>
        </p:txBody>
      </p:sp>
      <p:sp>
        <p:nvSpPr>
          <p:cNvPr id="3" name="Footer Placeholder 2"/>
          <p:cNvSpPr>
            <a:spLocks noGrp="1"/>
          </p:cNvSpPr>
          <p:nvPr>
            <p:ph type="ftr" sz="quarter" idx="11"/>
          </p:nvPr>
        </p:nvSpPr>
        <p:spPr>
          <a:xfrm>
            <a:off x="480060" y="8994648"/>
            <a:ext cx="5891022" cy="462280"/>
          </a:xfrm>
        </p:spPr>
        <p:txBody>
          <a:bodyPr/>
          <a:lstStyle/>
          <a:p>
            <a:endParaRPr lang="en-US" dirty="0"/>
          </a:p>
        </p:txBody>
      </p:sp>
      <p:sp>
        <p:nvSpPr>
          <p:cNvPr id="4" name="Slide Number Placeholder 3"/>
          <p:cNvSpPr>
            <a:spLocks noGrp="1"/>
          </p:cNvSpPr>
          <p:nvPr>
            <p:ph type="sldNum" sz="quarter" idx="12"/>
          </p:nvPr>
        </p:nvSpPr>
        <p:spPr>
          <a:xfrm>
            <a:off x="5856732" y="462280"/>
            <a:ext cx="514350" cy="46228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51880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7" name="Group 86"/>
          <p:cNvGrpSpPr/>
          <p:nvPr/>
        </p:nvGrpSpPr>
        <p:grpSpPr>
          <a:xfrm>
            <a:off x="-214669" y="1"/>
            <a:ext cx="7066319" cy="9906001"/>
            <a:chOff x="1243013" y="0"/>
            <a:chExt cx="9402763" cy="6858001"/>
          </a:xfrm>
        </p:grpSpPr>
        <p:sp>
          <p:nvSpPr>
            <p:cNvPr id="88"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2"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4"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2"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4"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05"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2" name="Group 41"/>
          <p:cNvGrpSpPr/>
          <p:nvPr/>
        </p:nvGrpSpPr>
        <p:grpSpPr>
          <a:xfrm>
            <a:off x="480060" y="2454963"/>
            <a:ext cx="2464914" cy="5012830"/>
            <a:chOff x="640080" y="1699589"/>
            <a:chExt cx="3286552" cy="3470421"/>
          </a:xfrm>
        </p:grpSpPr>
        <p:sp>
          <p:nvSpPr>
            <p:cNvPr id="43" name="Rectangle 42"/>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 name="Rectangle 44"/>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44166" y="3394335"/>
            <a:ext cx="2334035" cy="1770021"/>
          </a:xfrm>
        </p:spPr>
        <p:txBody>
          <a:bodyPr bIns="0" anchor="b">
            <a:noAutofit/>
          </a:bodyPr>
          <a:lstStyle>
            <a:lvl1pPr algn="ctr">
              <a:defRPr sz="21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3311765" y="1157564"/>
            <a:ext cx="3071732" cy="758260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4166" y="5164357"/>
            <a:ext cx="2334035" cy="1790464"/>
          </a:xfrm>
        </p:spPr>
        <p:txBody>
          <a:bodyPr>
            <a:normAutofit/>
          </a:bodyPr>
          <a:lstStyle>
            <a:lvl1pPr marL="0" indent="0" algn="ctr">
              <a:buNone/>
              <a:defRPr sz="1050">
                <a:solidFill>
                  <a:srgbClr val="FFFEFF"/>
                </a:solidFill>
              </a:defRPr>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46006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29" name="Group 428"/>
          <p:cNvGrpSpPr/>
          <p:nvPr/>
        </p:nvGrpSpPr>
        <p:grpSpPr>
          <a:xfrm>
            <a:off x="1" y="0"/>
            <a:ext cx="7166372" cy="9899122"/>
            <a:chOff x="1524000" y="0"/>
            <a:chExt cx="9555163" cy="6853238"/>
          </a:xfrm>
        </p:grpSpPr>
        <p:sp>
          <p:nvSpPr>
            <p:cNvPr id="430"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1"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2"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3"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4"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5"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6"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7"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8"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9"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40"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1"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2"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3"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4"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5"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483347" y="2453146"/>
            <a:ext cx="3268314" cy="5012829"/>
            <a:chOff x="644463" y="1698332"/>
            <a:chExt cx="4357752" cy="3470420"/>
          </a:xfrm>
        </p:grpSpPr>
        <p:sp>
          <p:nvSpPr>
            <p:cNvPr id="77" name="Rectangle 76"/>
            <p:cNvSpPr/>
            <p:nvPr/>
          </p:nvSpPr>
          <p:spPr>
            <a:xfrm>
              <a:off x="644463" y="1698332"/>
              <a:ext cx="4357752"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644463" y="2274404"/>
              <a:ext cx="43577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7" name="Isosceles Triangle 9"/>
            <p:cNvSpPr/>
            <p:nvPr/>
          </p:nvSpPr>
          <p:spPr>
            <a:xfrm rot="10800000">
              <a:off x="2665346"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4241007" y="0"/>
            <a:ext cx="2616993" cy="9906000"/>
          </a:xfrm>
          <a:solidFill>
            <a:schemeClr val="bg1">
              <a:lumMod val="65000"/>
              <a:lumOff val="35000"/>
            </a:schemeClr>
          </a:solidFill>
          <a:ln w="9525" cap="sq">
            <a:noFill/>
            <a:miter lim="800000"/>
          </a:ln>
          <a:effectLst/>
        </p:spPr>
        <p:txBody>
          <a:bodyPr anchor="t"/>
          <a:lstStyle>
            <a:lvl1pPr marL="0" indent="0" algn="ctr">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Click icon to add picture</a:t>
            </a:r>
            <a:endParaRPr lang="en-US" dirty="0"/>
          </a:p>
        </p:txBody>
      </p:sp>
      <p:sp>
        <p:nvSpPr>
          <p:cNvPr id="2" name="Title 1"/>
          <p:cNvSpPr>
            <a:spLocks noGrp="1"/>
          </p:cNvSpPr>
          <p:nvPr>
            <p:ph type="title"/>
          </p:nvPr>
        </p:nvSpPr>
        <p:spPr>
          <a:xfrm>
            <a:off x="542689" y="3374804"/>
            <a:ext cx="3148250" cy="1828001"/>
          </a:xfrm>
        </p:spPr>
        <p:txBody>
          <a:bodyPr bIns="0" anchor="b">
            <a:normAutofit/>
          </a:bodyPr>
          <a:lstStyle>
            <a:lvl1pPr>
              <a:defRPr sz="24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541735" y="5202805"/>
            <a:ext cx="3149441" cy="1754328"/>
          </a:xfrm>
        </p:spPr>
        <p:txBody>
          <a:bodyPr>
            <a:normAutofit/>
          </a:bodyPr>
          <a:lstStyle>
            <a:lvl1pPr marL="0" indent="0" algn="ctr">
              <a:buNone/>
              <a:defRPr sz="1050">
                <a:solidFill>
                  <a:srgbClr val="FFFEFF"/>
                </a:solidFill>
              </a:defRPr>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Edit Master text styles</a:t>
            </a:r>
          </a:p>
        </p:txBody>
      </p:sp>
      <p:sp>
        <p:nvSpPr>
          <p:cNvPr id="5" name="Date Placeholder 4"/>
          <p:cNvSpPr>
            <a:spLocks noGrp="1"/>
          </p:cNvSpPr>
          <p:nvPr>
            <p:ph type="dt" sz="half" idx="10"/>
          </p:nvPr>
        </p:nvSpPr>
        <p:spPr>
          <a:xfrm>
            <a:off x="480060" y="462280"/>
            <a:ext cx="2057400" cy="462280"/>
          </a:xfrm>
        </p:spPr>
        <p:txBody>
          <a:bodyPr/>
          <a:lstStyle/>
          <a:p>
            <a:fld id="{48A87A34-81AB-432B-8DAE-1953F412C126}" type="datetimeFigureOut">
              <a:rPr lang="en-US" smtClean="0"/>
              <a:t>11/11/2021</a:t>
            </a:fld>
            <a:endParaRPr lang="en-US" dirty="0"/>
          </a:p>
        </p:txBody>
      </p:sp>
      <p:sp>
        <p:nvSpPr>
          <p:cNvPr id="6" name="Footer Placeholder 5"/>
          <p:cNvSpPr>
            <a:spLocks noGrp="1"/>
          </p:cNvSpPr>
          <p:nvPr>
            <p:ph type="ftr" sz="quarter" idx="11"/>
          </p:nvPr>
        </p:nvSpPr>
        <p:spPr>
          <a:xfrm>
            <a:off x="480060" y="8994648"/>
            <a:ext cx="3268981" cy="462280"/>
          </a:xfrm>
        </p:spPr>
        <p:txBody>
          <a:bodyPr/>
          <a:lstStyle/>
          <a:p>
            <a:endParaRPr lang="en-US" dirty="0"/>
          </a:p>
        </p:txBody>
      </p:sp>
      <p:sp>
        <p:nvSpPr>
          <p:cNvPr id="7" name="Slide Number Placeholder 6"/>
          <p:cNvSpPr>
            <a:spLocks noGrp="1"/>
          </p:cNvSpPr>
          <p:nvPr>
            <p:ph type="sldNum" sz="quarter" idx="12"/>
          </p:nvPr>
        </p:nvSpPr>
        <p:spPr>
          <a:xfrm>
            <a:off x="3236597" y="462280"/>
            <a:ext cx="514350" cy="46228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4604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4166" y="3394336"/>
            <a:ext cx="2334035" cy="3560486"/>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311766" y="1147928"/>
            <a:ext cx="3059317" cy="759357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480060" y="462280"/>
            <a:ext cx="2057400" cy="462280"/>
          </a:xfrm>
          <a:prstGeom prst="rect">
            <a:avLst/>
          </a:prstGeom>
        </p:spPr>
        <p:txBody>
          <a:bodyPr vert="horz" lIns="91440" tIns="45720" rIns="91440" bIns="45720" rtlCol="0" anchor="ctr"/>
          <a:lstStyle>
            <a:lvl1pPr algn="l">
              <a:defRPr sz="750">
                <a:solidFill>
                  <a:schemeClr val="tx1">
                    <a:tint val="75000"/>
                  </a:schemeClr>
                </a:solidFill>
              </a:defRPr>
            </a:lvl1pPr>
          </a:lstStyle>
          <a:p>
            <a:fld id="{48A87A34-81AB-432B-8DAE-1953F412C126}" type="datetimeFigureOut">
              <a:rPr lang="en-US" smtClean="0"/>
              <a:pPr/>
              <a:t>11/11/2021</a:t>
            </a:fld>
            <a:endParaRPr lang="en-US" dirty="0"/>
          </a:p>
        </p:txBody>
      </p:sp>
      <p:sp>
        <p:nvSpPr>
          <p:cNvPr id="5" name="Footer Placeholder 4"/>
          <p:cNvSpPr>
            <a:spLocks noGrp="1"/>
          </p:cNvSpPr>
          <p:nvPr>
            <p:ph type="ftr" sz="quarter" idx="3"/>
          </p:nvPr>
        </p:nvSpPr>
        <p:spPr>
          <a:xfrm>
            <a:off x="480060" y="8994648"/>
            <a:ext cx="5891022" cy="462280"/>
          </a:xfrm>
          <a:prstGeom prst="rect">
            <a:avLst/>
          </a:prstGeom>
        </p:spPr>
        <p:txBody>
          <a:bodyPr vert="horz" lIns="91440" tIns="45720" rIns="91440" bIns="45720" rtlCol="0" anchor="ctr"/>
          <a:lstStyle>
            <a:lvl1pPr algn="r">
              <a:defRPr sz="7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856732" y="462280"/>
            <a:ext cx="514350" cy="462280"/>
          </a:xfrm>
          <a:prstGeom prst="rect">
            <a:avLst/>
          </a:prstGeom>
        </p:spPr>
        <p:txBody>
          <a:bodyPr vert="horz" lIns="91440" tIns="45720" rIns="91440" bIns="45720" rtlCol="0" anchor="ctr"/>
          <a:lstStyle>
            <a:lvl1pPr algn="r">
              <a:defRPr sz="7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966345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514350" rtl="0" eaLnBrk="1" latinLnBrk="0" hangingPunct="1">
        <a:lnSpc>
          <a:spcPct val="85000"/>
        </a:lnSpc>
        <a:spcBef>
          <a:spcPct val="0"/>
        </a:spcBef>
        <a:buNone/>
        <a:defRPr sz="2400" b="0" i="0" kern="1200" cap="none" spc="-85">
          <a:solidFill>
            <a:schemeClr val="tx1"/>
          </a:solidFill>
          <a:effectLst/>
          <a:latin typeface="+mj-lt"/>
          <a:ea typeface="+mj-ea"/>
          <a:cs typeface="+mj-cs"/>
        </a:defRPr>
      </a:lvl1pPr>
    </p:titleStyle>
    <p:bodyStyle>
      <a:lvl1pPr marL="128588" indent="-128588" algn="l" defTabSz="514350" rtl="0" eaLnBrk="1" latinLnBrk="0" hangingPunct="1">
        <a:lnSpc>
          <a:spcPct val="120000"/>
        </a:lnSpc>
        <a:spcBef>
          <a:spcPts val="563"/>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1pPr>
      <a:lvl2pPr marL="385763" indent="-128588" algn="l" defTabSz="514350" rtl="0" eaLnBrk="1" latinLnBrk="0" hangingPunct="1">
        <a:lnSpc>
          <a:spcPct val="120000"/>
        </a:lnSpc>
        <a:spcBef>
          <a:spcPts val="281"/>
        </a:spcBef>
        <a:buClr>
          <a:schemeClr val="accent1"/>
        </a:buClr>
        <a:buSzPct val="110000"/>
        <a:buFont typeface="Wingdings" panose="05000000000000000000" pitchFamily="2" charset="2"/>
        <a:buChar char="§"/>
        <a:defRPr sz="1050" kern="1200">
          <a:solidFill>
            <a:schemeClr val="tx1"/>
          </a:solidFill>
          <a:effectLst/>
          <a:latin typeface="+mn-lt"/>
          <a:ea typeface="+mn-ea"/>
          <a:cs typeface="+mn-cs"/>
        </a:defRPr>
      </a:lvl2pPr>
      <a:lvl3pPr marL="642938" indent="-128588" algn="l" defTabSz="514350" rtl="0" eaLnBrk="1" latinLnBrk="0" hangingPunct="1">
        <a:lnSpc>
          <a:spcPct val="120000"/>
        </a:lnSpc>
        <a:spcBef>
          <a:spcPts val="281"/>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3pPr>
      <a:lvl4pPr marL="900113" indent="-128588" algn="l" defTabSz="514350" rtl="0" eaLnBrk="1" latinLnBrk="0" hangingPunct="1">
        <a:lnSpc>
          <a:spcPct val="120000"/>
        </a:lnSpc>
        <a:spcBef>
          <a:spcPts val="281"/>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4pPr>
      <a:lvl5pPr marL="1157288" indent="-128588" algn="l" defTabSz="514350" rtl="0" eaLnBrk="1" latinLnBrk="0" hangingPunct="1">
        <a:lnSpc>
          <a:spcPct val="120000"/>
        </a:lnSpc>
        <a:spcBef>
          <a:spcPts val="281"/>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5pPr>
      <a:lvl6pPr marL="1414463" indent="-128588" algn="l" defTabSz="514350" rtl="0" eaLnBrk="1" latinLnBrk="0" hangingPunct="1">
        <a:lnSpc>
          <a:spcPct val="120000"/>
        </a:lnSpc>
        <a:spcBef>
          <a:spcPts val="281"/>
        </a:spcBef>
        <a:buClr>
          <a:schemeClr val="accent1"/>
        </a:buClr>
        <a:buSzPct val="110000"/>
        <a:buFont typeface="Wingdings" panose="05000000000000000000" pitchFamily="2" charset="2"/>
        <a:buChar char="§"/>
        <a:defRPr sz="675" kern="1200">
          <a:solidFill>
            <a:schemeClr val="tx1"/>
          </a:solidFill>
          <a:effectLst/>
          <a:latin typeface="+mn-lt"/>
          <a:ea typeface="+mn-ea"/>
          <a:cs typeface="+mn-cs"/>
        </a:defRPr>
      </a:lvl6pPr>
      <a:lvl7pPr marL="1671638" indent="-128588" algn="l" defTabSz="514350" rtl="0" eaLnBrk="1" latinLnBrk="0" hangingPunct="1">
        <a:lnSpc>
          <a:spcPct val="120000"/>
        </a:lnSpc>
        <a:spcBef>
          <a:spcPts val="281"/>
        </a:spcBef>
        <a:buClr>
          <a:schemeClr val="accent1"/>
        </a:buClr>
        <a:buSzPct val="110000"/>
        <a:buFont typeface="Wingdings" panose="05000000000000000000" pitchFamily="2" charset="2"/>
        <a:buChar char="§"/>
        <a:defRPr sz="675" kern="1200">
          <a:solidFill>
            <a:schemeClr val="tx1"/>
          </a:solidFill>
          <a:effectLst/>
          <a:latin typeface="+mn-lt"/>
          <a:ea typeface="+mn-ea"/>
          <a:cs typeface="+mn-cs"/>
        </a:defRPr>
      </a:lvl7pPr>
      <a:lvl8pPr marL="1928813" indent="-128588" algn="l" defTabSz="514350" rtl="0" eaLnBrk="1" latinLnBrk="0" hangingPunct="1">
        <a:lnSpc>
          <a:spcPct val="120000"/>
        </a:lnSpc>
        <a:spcBef>
          <a:spcPts val="281"/>
        </a:spcBef>
        <a:buClr>
          <a:schemeClr val="accent1"/>
        </a:buClr>
        <a:buSzPct val="110000"/>
        <a:buFont typeface="Wingdings" panose="05000000000000000000" pitchFamily="2" charset="2"/>
        <a:buChar char="§"/>
        <a:defRPr sz="675" kern="1200">
          <a:solidFill>
            <a:schemeClr val="tx1"/>
          </a:solidFill>
          <a:effectLst/>
          <a:latin typeface="+mn-lt"/>
          <a:ea typeface="+mn-ea"/>
          <a:cs typeface="+mn-cs"/>
        </a:defRPr>
      </a:lvl8pPr>
      <a:lvl9pPr marL="2185988" indent="-128588" algn="l" defTabSz="514350" rtl="0" eaLnBrk="1" latinLnBrk="0" hangingPunct="1">
        <a:lnSpc>
          <a:spcPct val="120000"/>
        </a:lnSpc>
        <a:spcBef>
          <a:spcPts val="281"/>
        </a:spcBef>
        <a:buClr>
          <a:schemeClr val="accent1"/>
        </a:buClr>
        <a:buSzPct val="110000"/>
        <a:buFont typeface="Wingdings" panose="05000000000000000000" pitchFamily="2" charset="2"/>
        <a:buChar char="§"/>
        <a:defRPr sz="675" kern="1200">
          <a:solidFill>
            <a:schemeClr val="tx1"/>
          </a:solidFill>
          <a:effectLst/>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9409C-80F2-CC46-87A0-532AE2F3432C}"/>
              </a:ext>
            </a:extLst>
          </p:cNvPr>
          <p:cNvSpPr>
            <a:spLocks noGrp="1"/>
          </p:cNvSpPr>
          <p:nvPr>
            <p:ph type="ctrTitle"/>
          </p:nvPr>
        </p:nvSpPr>
        <p:spPr>
          <a:xfrm>
            <a:off x="214684" y="2103830"/>
            <a:ext cx="6496215" cy="1829040"/>
          </a:xfrm>
        </p:spPr>
        <p:txBody>
          <a:bodyPr anchor="t">
            <a:noAutofit/>
          </a:bodyPr>
          <a:lstStyle/>
          <a:p>
            <a:pPr marL="342900" indent="-342900" algn="l">
              <a:lnSpc>
                <a:spcPct val="150000"/>
              </a:lnSpc>
              <a:buFont typeface="Courier New" panose="02070309020205020404" pitchFamily="49" charset="0"/>
              <a:buChar char="o"/>
            </a:pPr>
            <a:r>
              <a:rPr lang="en-US" sz="1200" b="1" spc="0" dirty="0">
                <a:latin typeface="Chalkboard" panose="03050602040202020205" pitchFamily="66" charset="77"/>
              </a:rPr>
              <a:t>At Ickford Pre-School our aim is to provide a high-quality learning environment which is affordable and accessible to all. </a:t>
            </a:r>
            <a:br>
              <a:rPr lang="en-US" sz="1200" b="1" spc="0" dirty="0">
                <a:latin typeface="Chalkboard" panose="03050602040202020205" pitchFamily="66" charset="77"/>
              </a:rPr>
            </a:br>
            <a:r>
              <a:rPr lang="en-US" sz="1200" b="1" spc="0" dirty="0">
                <a:latin typeface="Chalkboard" panose="03050602040202020205" pitchFamily="66" charset="77"/>
              </a:rPr>
              <a:t>Through caring, co-operative and respectful interactions we will foster intellectual, creative, social, emotional and physical growth and development, to inspire a lifelong desire for learning. </a:t>
            </a:r>
            <a:endParaRPr lang="en-US" sz="2000" b="1" dirty="0">
              <a:latin typeface="Chalkboard" panose="03050602040202020205" pitchFamily="66" charset="77"/>
            </a:endParaRPr>
          </a:p>
        </p:txBody>
      </p:sp>
      <p:sp>
        <p:nvSpPr>
          <p:cNvPr id="6" name="Title 1">
            <a:extLst>
              <a:ext uri="{FF2B5EF4-FFF2-40B4-BE49-F238E27FC236}">
                <a16:creationId xmlns:a16="http://schemas.microsoft.com/office/drawing/2014/main" id="{1703A8FD-45C5-C743-AF53-4F57163CC830}"/>
              </a:ext>
            </a:extLst>
          </p:cNvPr>
          <p:cNvSpPr txBox="1">
            <a:spLocks/>
          </p:cNvSpPr>
          <p:nvPr/>
        </p:nvSpPr>
        <p:spPr>
          <a:xfrm>
            <a:off x="214684" y="3932869"/>
            <a:ext cx="6239785" cy="2258750"/>
          </a:xfrm>
          <a:prstGeom prst="rect">
            <a:avLst/>
          </a:prstGeom>
          <a:noFill/>
        </p:spPr>
        <p:txBody>
          <a:bodyPr vert="horz" lIns="228600" tIns="228600" rIns="228600" bIns="0" rtlCol="0" anchor="t">
            <a:noAutofit/>
          </a:bodyPr>
          <a:lstStyle>
            <a:lvl1pPr algn="ctr" defTabSz="514350" rtl="0" eaLnBrk="1" latinLnBrk="0" hangingPunct="1">
              <a:lnSpc>
                <a:spcPct val="80000"/>
              </a:lnSpc>
              <a:spcBef>
                <a:spcPct val="0"/>
              </a:spcBef>
              <a:buNone/>
              <a:defRPr sz="3600" b="0" i="0" kern="1200" cap="none" spc="-85">
                <a:solidFill>
                  <a:schemeClr val="tx1"/>
                </a:solidFill>
                <a:effectLst/>
                <a:latin typeface="+mj-lt"/>
                <a:ea typeface="+mj-ea"/>
                <a:cs typeface="+mj-cs"/>
              </a:defRPr>
            </a:lvl1pPr>
          </a:lstStyle>
          <a:p>
            <a:pPr marL="342900" indent="-342900" algn="l">
              <a:lnSpc>
                <a:spcPct val="170000"/>
              </a:lnSpc>
              <a:buFont typeface="Courier New" panose="02070309020205020404" pitchFamily="49" charset="0"/>
              <a:buChar char="o"/>
            </a:pPr>
            <a:r>
              <a:rPr lang="en-US" sz="1200" b="1" spc="0" dirty="0">
                <a:latin typeface="Chalkboard" panose="03050602040202020205" pitchFamily="66" charset="77"/>
              </a:rPr>
              <a:t>Our aim is to nurture the whole child and encourage them to ‘Learn through Play’ by providing a healthy balance of child-initiated and developmentally appropriate adult-led activities, with time for children to work individually or in different-sized groups. We will </a:t>
            </a:r>
            <a:r>
              <a:rPr lang="en-US" sz="1200" b="1" spc="0" dirty="0" err="1">
                <a:latin typeface="Chalkboard" panose="03050602040202020205" pitchFamily="66" charset="77"/>
              </a:rPr>
              <a:t>recognise</a:t>
            </a:r>
            <a:r>
              <a:rPr lang="en-US" sz="1200" b="1" spc="0" dirty="0">
                <a:latin typeface="Chalkboard" panose="03050602040202020205" pitchFamily="66" charset="77"/>
              </a:rPr>
              <a:t> the individual interests, needs and differences of each child.</a:t>
            </a:r>
            <a:endParaRPr lang="en-US" sz="1200" b="1" dirty="0">
              <a:latin typeface="Chalkboard" panose="03050602040202020205" pitchFamily="66" charset="77"/>
            </a:endParaRPr>
          </a:p>
        </p:txBody>
      </p:sp>
      <p:sp>
        <p:nvSpPr>
          <p:cNvPr id="7" name="Title 1">
            <a:extLst>
              <a:ext uri="{FF2B5EF4-FFF2-40B4-BE49-F238E27FC236}">
                <a16:creationId xmlns:a16="http://schemas.microsoft.com/office/drawing/2014/main" id="{E5B35274-CF8A-3142-9AF1-353087A68E09}"/>
              </a:ext>
            </a:extLst>
          </p:cNvPr>
          <p:cNvSpPr txBox="1">
            <a:spLocks/>
          </p:cNvSpPr>
          <p:nvPr/>
        </p:nvSpPr>
        <p:spPr>
          <a:xfrm>
            <a:off x="214685" y="5742784"/>
            <a:ext cx="6496214" cy="3765702"/>
          </a:xfrm>
          <a:prstGeom prst="rect">
            <a:avLst/>
          </a:prstGeom>
          <a:noFill/>
        </p:spPr>
        <p:txBody>
          <a:bodyPr vert="horz" lIns="228600" tIns="228600" rIns="228600" bIns="0" rtlCol="0" anchor="t">
            <a:normAutofit fontScale="25000" lnSpcReduction="20000"/>
          </a:bodyPr>
          <a:lstStyle>
            <a:lvl1pPr algn="ctr" defTabSz="514350" rtl="0" eaLnBrk="1" latinLnBrk="0" hangingPunct="1">
              <a:lnSpc>
                <a:spcPct val="80000"/>
              </a:lnSpc>
              <a:spcBef>
                <a:spcPct val="0"/>
              </a:spcBef>
              <a:buNone/>
              <a:defRPr sz="3600" b="0" i="0" kern="1200" cap="none" spc="-85">
                <a:solidFill>
                  <a:schemeClr val="tx1"/>
                </a:solidFill>
                <a:effectLst/>
                <a:latin typeface="+mj-lt"/>
                <a:ea typeface="+mj-ea"/>
                <a:cs typeface="+mj-cs"/>
              </a:defRPr>
            </a:lvl1pPr>
          </a:lstStyle>
          <a:p>
            <a:pPr marL="342900" indent="-342900" algn="l">
              <a:lnSpc>
                <a:spcPct val="170000"/>
              </a:lnSpc>
              <a:buFont typeface="Courier New" panose="02070309020205020404" pitchFamily="49" charset="0"/>
              <a:buChar char="o"/>
            </a:pPr>
            <a:r>
              <a:rPr lang="en-US" sz="4800" b="1" spc="0" dirty="0">
                <a:latin typeface="Chalkboard" panose="03050602040202020205" pitchFamily="66" charset="77"/>
              </a:rPr>
              <a:t>We believe that crucial to children’s growth is a stable, safe, healthy, comfortable, fun and culturally relevant environment. All children will be valued as unique individuals and be supported by caring, experienced and qualified practitioners.</a:t>
            </a:r>
          </a:p>
          <a:p>
            <a:pPr marL="342900" indent="-342900" algn="l">
              <a:lnSpc>
                <a:spcPct val="170000"/>
              </a:lnSpc>
              <a:buFont typeface="Courier New" panose="02070309020205020404" pitchFamily="49" charset="0"/>
              <a:buChar char="o"/>
            </a:pPr>
            <a:endParaRPr lang="en-US" sz="4800" b="1" spc="0" dirty="0">
              <a:latin typeface="Chalkboard" panose="03050602040202020205" pitchFamily="66" charset="77"/>
            </a:endParaRPr>
          </a:p>
          <a:p>
            <a:pPr marL="342900" indent="-342900" algn="l">
              <a:lnSpc>
                <a:spcPct val="170000"/>
              </a:lnSpc>
              <a:buFont typeface="Courier New" panose="02070309020205020404" pitchFamily="49" charset="0"/>
              <a:buChar char="o"/>
            </a:pPr>
            <a:r>
              <a:rPr lang="en-US" sz="4800" b="1" spc="0" dirty="0">
                <a:latin typeface="Chalkboard" panose="03050602040202020205" pitchFamily="66" charset="77"/>
              </a:rPr>
              <a:t>Central to our ethos are the following:  </a:t>
            </a:r>
          </a:p>
          <a:p>
            <a:pPr marL="800100" lvl="1" indent="-342900">
              <a:lnSpc>
                <a:spcPct val="170000"/>
              </a:lnSpc>
              <a:buFont typeface="Courier New" panose="02070309020205020404" pitchFamily="49" charset="0"/>
              <a:buChar char="o"/>
            </a:pPr>
            <a:r>
              <a:rPr lang="en-US" sz="4800" b="1" dirty="0">
                <a:latin typeface="Chalkboard" panose="03050602040202020205" pitchFamily="66" charset="77"/>
              </a:rPr>
              <a:t>The rights of children are paramount</a:t>
            </a:r>
          </a:p>
          <a:p>
            <a:pPr marL="800100" lvl="1" indent="-342900">
              <a:lnSpc>
                <a:spcPct val="170000"/>
              </a:lnSpc>
              <a:buFont typeface="Courier New" panose="02070309020205020404" pitchFamily="49" charset="0"/>
              <a:buChar char="o"/>
            </a:pPr>
            <a:r>
              <a:rPr lang="en-US" sz="4800" b="1" dirty="0">
                <a:latin typeface="Chalkboard" panose="03050602040202020205" pitchFamily="66" charset="77"/>
              </a:rPr>
              <a:t>Children will be seen as competent and capable learners regardless of their background</a:t>
            </a:r>
          </a:p>
          <a:p>
            <a:pPr marL="800100" lvl="1" indent="-342900">
              <a:lnSpc>
                <a:spcPct val="170000"/>
              </a:lnSpc>
              <a:buFont typeface="Courier New" panose="02070309020205020404" pitchFamily="49" charset="0"/>
              <a:buChar char="o"/>
            </a:pPr>
            <a:r>
              <a:rPr lang="en-US" sz="4800" b="1" dirty="0">
                <a:latin typeface="Chalkboard" panose="03050602040202020205" pitchFamily="66" charset="77"/>
              </a:rPr>
              <a:t>Equality, inclusion and diversity are embedded in all that we do</a:t>
            </a:r>
          </a:p>
          <a:p>
            <a:pPr marL="800100" lvl="1" indent="-342900">
              <a:lnSpc>
                <a:spcPct val="170000"/>
              </a:lnSpc>
              <a:buFont typeface="Courier New" panose="02070309020205020404" pitchFamily="49" charset="0"/>
              <a:buChar char="o"/>
            </a:pPr>
            <a:r>
              <a:rPr lang="en-US" sz="4800" b="1" dirty="0">
                <a:latin typeface="Chalkboard" panose="03050602040202020205" pitchFamily="66" charset="77"/>
              </a:rPr>
              <a:t>The role of the parents/</a:t>
            </a:r>
            <a:r>
              <a:rPr lang="en-US" sz="4800" b="1" dirty="0" err="1">
                <a:latin typeface="Chalkboard" panose="03050602040202020205" pitchFamily="66" charset="77"/>
              </a:rPr>
              <a:t>carers</a:t>
            </a:r>
            <a:r>
              <a:rPr lang="en-US" sz="4800" b="1" dirty="0">
                <a:latin typeface="Chalkboard" panose="03050602040202020205" pitchFamily="66" charset="77"/>
              </a:rPr>
              <a:t> should always be respected and supported</a:t>
            </a:r>
          </a:p>
          <a:p>
            <a:pPr marL="800100" lvl="1" indent="-342900">
              <a:lnSpc>
                <a:spcPct val="170000"/>
              </a:lnSpc>
              <a:buFont typeface="Courier New" panose="02070309020205020404" pitchFamily="49" charset="0"/>
              <a:buChar char="o"/>
            </a:pPr>
            <a:r>
              <a:rPr lang="en-US" sz="4800" b="1" dirty="0">
                <a:latin typeface="Chalkboard" panose="03050602040202020205" pitchFamily="66" charset="77"/>
              </a:rPr>
              <a:t>We hold high expectations of the children, staff and service providers</a:t>
            </a:r>
            <a:endParaRPr lang="en-US" sz="2400" b="1" dirty="0">
              <a:latin typeface="Chalkboard" panose="03050602040202020205" pitchFamily="66" charset="77"/>
            </a:endParaRPr>
          </a:p>
        </p:txBody>
      </p:sp>
      <p:pic>
        <p:nvPicPr>
          <p:cNvPr id="3" name="Picture 2">
            <a:extLst>
              <a:ext uri="{FF2B5EF4-FFF2-40B4-BE49-F238E27FC236}">
                <a16:creationId xmlns:a16="http://schemas.microsoft.com/office/drawing/2014/main" id="{B258A711-2CDC-C742-BB4C-5D196B0E57B3}"/>
              </a:ext>
            </a:extLst>
          </p:cNvPr>
          <p:cNvPicPr>
            <a:picLocks noChangeAspect="1"/>
          </p:cNvPicPr>
          <p:nvPr/>
        </p:nvPicPr>
        <p:blipFill>
          <a:blip r:embed="rId2"/>
          <a:stretch>
            <a:fillRect/>
          </a:stretch>
        </p:blipFill>
        <p:spPr>
          <a:xfrm>
            <a:off x="630224" y="397515"/>
            <a:ext cx="1609842" cy="1414710"/>
          </a:xfrm>
          <a:prstGeom prst="rect">
            <a:avLst/>
          </a:prstGeom>
        </p:spPr>
      </p:pic>
      <p:sp>
        <p:nvSpPr>
          <p:cNvPr id="4" name="TextBox 3">
            <a:extLst>
              <a:ext uri="{FF2B5EF4-FFF2-40B4-BE49-F238E27FC236}">
                <a16:creationId xmlns:a16="http://schemas.microsoft.com/office/drawing/2014/main" id="{C0C28225-0653-6245-A363-5A9C8F0AD346}"/>
              </a:ext>
            </a:extLst>
          </p:cNvPr>
          <p:cNvSpPr txBox="1"/>
          <p:nvPr/>
        </p:nvSpPr>
        <p:spPr>
          <a:xfrm>
            <a:off x="1545617" y="817025"/>
            <a:ext cx="5165282" cy="707886"/>
          </a:xfrm>
          <a:prstGeom prst="rect">
            <a:avLst/>
          </a:prstGeom>
          <a:noFill/>
        </p:spPr>
        <p:txBody>
          <a:bodyPr wrap="square" rtlCol="0">
            <a:spAutoFit/>
          </a:bodyPr>
          <a:lstStyle/>
          <a:p>
            <a:pPr algn="ctr"/>
            <a:r>
              <a:rPr lang="en-US" sz="4000" dirty="0">
                <a:latin typeface="Bradley Hand" pitchFamily="2" charset="77"/>
              </a:rPr>
              <a:t>Mission</a:t>
            </a:r>
            <a:r>
              <a:rPr lang="en-US" sz="4000" dirty="0">
                <a:solidFill>
                  <a:schemeClr val="bg1"/>
                </a:solidFill>
                <a:latin typeface="Bradley Hand" pitchFamily="2" charset="77"/>
              </a:rPr>
              <a:t> </a:t>
            </a:r>
            <a:r>
              <a:rPr lang="en-US" sz="4000" dirty="0">
                <a:latin typeface="Bradley Hand" pitchFamily="2" charset="77"/>
              </a:rPr>
              <a:t>Statement</a:t>
            </a:r>
          </a:p>
        </p:txBody>
      </p:sp>
    </p:spTree>
    <p:extLst>
      <p:ext uri="{BB962C8B-B14F-4D97-AF65-F5344CB8AC3E}">
        <p14:creationId xmlns:p14="http://schemas.microsoft.com/office/powerpoint/2010/main" val="78617911"/>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Atlas</Template>
  <TotalTime>53</TotalTime>
  <Words>216</Words>
  <Application>Microsoft Office PowerPoint</Application>
  <PresentationFormat>A4 Paper (210x297 mm)</PresentationFormat>
  <Paragraphs>11</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Bradley Hand</vt:lpstr>
      <vt:lpstr>Calibri Light</vt:lpstr>
      <vt:lpstr>Chalkboard</vt:lpstr>
      <vt:lpstr>Courier New</vt:lpstr>
      <vt:lpstr>Rockwell</vt:lpstr>
      <vt:lpstr>Wingdings</vt:lpstr>
      <vt:lpstr>Atlas</vt:lpstr>
      <vt:lpstr>At Ickford Pre-School our aim is to provide a high-quality learning environment which is affordable and accessible to all.  Through caring, co-operative and respectful interactions we will foster intellectual, creative, social, emotional and physical growth and development, to inspire a lifelong desire for learning.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 Ickfield Pre-School our aim is to provide a high-quality learning environment which is affordable and accessible to all.  Through caring, co-operative and respectful interactions we will foster intellectual, creative, social, emotional and physical growth and development, to inspire a lifelong thirst for learning.    We will nurture the whole child, encouraging them to ‘Learn through Play’ by providing a healthy balance of child-initiated and developmentally appropriate adult-led activities, with time for children to work individually or in different-sized groups. We will recognise the individual interests, needs and differences of each child. We believe that crucial to children’s growth is a stable, safe, healthy, comfortable, fun and culturally relevant environment. All children will be valued as unique individuals and be supported by caring, experienced and qualified practitioners.  Central to our ethos are the following:   The rights of children are paramount Children will be seen as competent and capable learners regardless of their background Equality, inclusion and diversity are embedded in all that we do The role of the parents/carers should always be respected and supported High expectations are made of children, staff and service providers rtre</dc:title>
  <dc:creator>Andrew Pentecost</dc:creator>
  <cp:lastModifiedBy>Ickford Preschool</cp:lastModifiedBy>
  <cp:revision>10</cp:revision>
  <cp:lastPrinted>2021-11-11T09:16:50Z</cp:lastPrinted>
  <dcterms:created xsi:type="dcterms:W3CDTF">2018-11-13T14:35:01Z</dcterms:created>
  <dcterms:modified xsi:type="dcterms:W3CDTF">2021-11-11T09:18:31Z</dcterms:modified>
</cp:coreProperties>
</file>